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9" r:id="rId3"/>
    <p:sldId id="283" r:id="rId4"/>
    <p:sldId id="284" r:id="rId5"/>
    <p:sldId id="259" r:id="rId6"/>
    <p:sldId id="275" r:id="rId7"/>
    <p:sldId id="281" r:id="rId8"/>
    <p:sldId id="280" r:id="rId9"/>
    <p:sldId id="282" r:id="rId10"/>
    <p:sldId id="285" r:id="rId11"/>
    <p:sldId id="286" r:id="rId12"/>
    <p:sldId id="287" r:id="rId13"/>
    <p:sldId id="276" r:id="rId14"/>
    <p:sldId id="279" r:id="rId15"/>
    <p:sldId id="277" r:id="rId16"/>
    <p:sldId id="278" r:id="rId17"/>
    <p:sldId id="273" r:id="rId18"/>
    <p:sldId id="289" r:id="rId19"/>
    <p:sldId id="288" r:id="rId20"/>
    <p:sldId id="270" r:id="rId21"/>
    <p:sldId id="262" r:id="rId22"/>
    <p:sldId id="263" r:id="rId23"/>
    <p:sldId id="274" r:id="rId24"/>
    <p:sldId id="264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33" y="53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pPr/>
              <a:t>2/28/2020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pPr/>
              <a:t>2/28/2020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PaGAF</a:t>
            </a:r>
            <a:r>
              <a:rPr lang="en-US" dirty="0"/>
              <a:t> Secretaries Report, February 2020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13F1-3902-4D4D-A433-8AA1B36B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6B56B-56A5-4042-AC28-C76B9FCF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may contain: 9 people, including Gifty Akuoko and Kojo Asiamah Amponsah, shoes, crowd, basketball court and indoor">
            <a:extLst>
              <a:ext uri="{FF2B5EF4-FFF2-40B4-BE49-F238E27FC236}">
                <a16:creationId xmlns:a16="http://schemas.microsoft.com/office/drawing/2014/main" id="{CCEC5B8D-8E94-44CF-87A4-8ADE8BD4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" y="0"/>
            <a:ext cx="491641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2 people, including Kojo Asiamah Amponsah, people standing, suit and text">
            <a:extLst>
              <a:ext uri="{FF2B5EF4-FFF2-40B4-BE49-F238E27FC236}">
                <a16:creationId xmlns:a16="http://schemas.microsoft.com/office/drawing/2014/main" id="{6EF7C519-ECDA-4D19-A0EF-6CF4B699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0"/>
            <a:ext cx="4981538" cy="33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7 people">
            <a:extLst>
              <a:ext uri="{FF2B5EF4-FFF2-40B4-BE49-F238E27FC236}">
                <a16:creationId xmlns:a16="http://schemas.microsoft.com/office/drawing/2014/main" id="{100A2EB7-38FB-411C-9BB9-7B3D82F6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" y="3581400"/>
            <a:ext cx="491641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1 person, pool and outdoor">
            <a:extLst>
              <a:ext uri="{FF2B5EF4-FFF2-40B4-BE49-F238E27FC236}">
                <a16:creationId xmlns:a16="http://schemas.microsoft.com/office/drawing/2014/main" id="{5F5F4B14-C089-4954-9239-05851FF9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472400"/>
            <a:ext cx="5079965" cy="33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A76B-2B18-44AF-B1F5-86734FB4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6BFC9-94D1-40E8-9CD4-831AAF776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may contain: 17 people, including Gifty Akuoko and Irene Owusu-Boadi, people smiling, people standing and outdoor">
            <a:extLst>
              <a:ext uri="{FF2B5EF4-FFF2-40B4-BE49-F238E27FC236}">
                <a16:creationId xmlns:a16="http://schemas.microsoft.com/office/drawing/2014/main" id="{80D22C18-E3E6-42D4-A2CA-FDD13281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4B2-2EBF-4259-B8F9-3FB474C7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9FF24-D68F-461D-A742-C867F5EA2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Phoenix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064EE33-6CE3-5E4C-8F90-891519DFC9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981" b="2749"/>
          <a:stretch/>
        </p:blipFill>
        <p:spPr>
          <a:xfrm>
            <a:off x="2513012" y="1543048"/>
            <a:ext cx="9448800" cy="5314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A0AF-99F4-4F93-97B4-9FABF203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61E82-7E44-4B86-825C-BF6677093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469897"/>
            <a:ext cx="4419600" cy="6261103"/>
          </a:xfrm>
        </p:spPr>
      </p:pic>
    </p:spTree>
    <p:extLst>
      <p:ext uri="{BB962C8B-B14F-4D97-AF65-F5344CB8AC3E}">
        <p14:creationId xmlns:p14="http://schemas.microsoft.com/office/powerpoint/2010/main" val="14573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98812" y="1732923"/>
            <a:ext cx="7924800" cy="5125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0"/>
            <a:ext cx="96012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Denver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may contain: 12 people, including Daniel Nyarko-Mensah, people smiling, people standing and indoor, possible text that says 'PaGAF 2019'">
            <a:extLst>
              <a:ext uri="{FF2B5EF4-FFF2-40B4-BE49-F238E27FC236}">
                <a16:creationId xmlns:a16="http://schemas.microsoft.com/office/drawing/2014/main" id="{714EDAE5-2117-44A2-9A49-07F3F5B0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143706"/>
            <a:ext cx="8574087" cy="57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50F5-E5A1-4A08-A1DC-174E5065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96C26-3221-458F-AD5E-C5BC9DE8F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6B5D2-F6C8-4EE9-B6CA-31A3892541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90B5C-43E8-438B-BBF8-54B7D6F57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2F0B1-AB3B-4F2B-B82B-021A4127D4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7E4C-0A6B-4677-8540-8DDA7098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2BBAB-AE54-4021-AD4B-CCD3CF133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1172F-045B-42D4-BDE8-54567961DC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639EC-71EA-446C-8346-11227E95B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90EF2-988B-482B-B7C5-F8681EABC7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may contain: 8 people, including Nana Animah, people standing and indoor">
            <a:extLst>
              <a:ext uri="{FF2B5EF4-FFF2-40B4-BE49-F238E27FC236}">
                <a16:creationId xmlns:a16="http://schemas.microsoft.com/office/drawing/2014/main" id="{60963C02-AF3A-49EF-99C0-3A3579EB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5" y="304801"/>
            <a:ext cx="9029699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 Isaac </a:t>
            </a:r>
            <a:r>
              <a:rPr lang="en-US" dirty="0" err="1"/>
              <a:t>Fordjour</a:t>
            </a:r>
            <a:r>
              <a:rPr lang="en-US" dirty="0"/>
              <a:t> -President</a:t>
            </a:r>
          </a:p>
          <a:p>
            <a:r>
              <a:rPr lang="en-US" dirty="0"/>
              <a:t>Dr. Peter </a:t>
            </a:r>
            <a:r>
              <a:rPr lang="en-US" dirty="0" err="1"/>
              <a:t>Okrah</a:t>
            </a:r>
            <a:r>
              <a:rPr lang="en-US" dirty="0"/>
              <a:t> – Vice President</a:t>
            </a:r>
          </a:p>
          <a:p>
            <a:r>
              <a:rPr lang="en-US" dirty="0"/>
              <a:t>Isaac Amo-Kyereme - Secretary</a:t>
            </a:r>
          </a:p>
          <a:p>
            <a:r>
              <a:rPr lang="en-US" dirty="0"/>
              <a:t>Frederick </a:t>
            </a:r>
            <a:r>
              <a:rPr lang="en-US" dirty="0" err="1"/>
              <a:t>Sarpong</a:t>
            </a:r>
            <a:r>
              <a:rPr lang="en-US" dirty="0"/>
              <a:t> – Assistant Secretary</a:t>
            </a:r>
          </a:p>
          <a:p>
            <a:r>
              <a:rPr lang="en-US" dirty="0"/>
              <a:t>Kofi </a:t>
            </a:r>
            <a:r>
              <a:rPr lang="en-US" dirty="0" err="1"/>
              <a:t>Antobam</a:t>
            </a:r>
            <a:r>
              <a:rPr lang="en-US" dirty="0"/>
              <a:t>- Treasurer</a:t>
            </a:r>
          </a:p>
          <a:p>
            <a:r>
              <a:rPr lang="en-US" dirty="0"/>
              <a:t>Daniel </a:t>
            </a:r>
            <a:r>
              <a:rPr lang="en-US" dirty="0" err="1"/>
              <a:t>Opuni-Mensah</a:t>
            </a:r>
            <a:r>
              <a:rPr lang="en-US" dirty="0"/>
              <a:t> – Assistant Treasurer</a:t>
            </a:r>
          </a:p>
          <a:p>
            <a:r>
              <a:rPr lang="en-US" dirty="0"/>
              <a:t>Daniel Amoako- Evangelism Coordinator</a:t>
            </a:r>
          </a:p>
          <a:p>
            <a:r>
              <a:rPr lang="en-US" dirty="0" err="1"/>
              <a:t>Kwabena</a:t>
            </a:r>
            <a:r>
              <a:rPr lang="en-US" dirty="0"/>
              <a:t> </a:t>
            </a:r>
            <a:r>
              <a:rPr lang="en-US" dirty="0" err="1"/>
              <a:t>Donkor</a:t>
            </a:r>
            <a:r>
              <a:rPr lang="en-US" dirty="0"/>
              <a:t> – Youth Director</a:t>
            </a:r>
          </a:p>
          <a:p>
            <a:r>
              <a:rPr lang="en-US" dirty="0"/>
              <a:t>Dorothy </a:t>
            </a:r>
            <a:r>
              <a:rPr lang="en-US" dirty="0" err="1"/>
              <a:t>Aning</a:t>
            </a:r>
            <a:r>
              <a:rPr lang="en-US" dirty="0"/>
              <a:t> – Assistant Youth Director</a:t>
            </a:r>
          </a:p>
          <a:p>
            <a:r>
              <a:rPr lang="en-US" dirty="0"/>
              <a:t>Ps Matthew </a:t>
            </a:r>
            <a:r>
              <a:rPr lang="en-US" dirty="0" err="1"/>
              <a:t>Debrah</a:t>
            </a:r>
            <a:r>
              <a:rPr lang="en-US" dirty="0"/>
              <a:t>- Ministerial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34D9C0-93F8-42F6-ABE8-E9DA800363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381000"/>
            <a:ext cx="4124227" cy="6324600"/>
          </a:xfr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-76200"/>
            <a:ext cx="96012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Riverside</a:t>
            </a:r>
          </a:p>
        </p:txBody>
      </p:sp>
      <p:pic>
        <p:nvPicPr>
          <p:cNvPr id="5122" name="Picture 2" descr="Image result for riverside ghanaian sda church">
            <a:extLst>
              <a:ext uri="{FF2B5EF4-FFF2-40B4-BE49-F238E27FC236}">
                <a16:creationId xmlns:a16="http://schemas.microsoft.com/office/drawing/2014/main" id="{45F67A66-BFA7-434B-B9E2-C949F906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80" y="1114424"/>
            <a:ext cx="9262532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BCBB-7F46-47B2-AB43-C794B1F1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2117-AF61-431E-97C7-F1D47FAD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once a month (12 times since Houston leadership meeting)</a:t>
            </a:r>
          </a:p>
          <a:p>
            <a:r>
              <a:rPr lang="en-US" dirty="0"/>
              <a:t>At 5 emergency meetings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F0E0-236A-4720-971D-4754F9DB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7CD3-E701-4078-8EEA-5FC28C4D7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Benevolence fund (increase from $6000 to $12,000)</a:t>
            </a:r>
          </a:p>
          <a:p>
            <a:r>
              <a:rPr lang="en-US" dirty="0"/>
              <a:t>March -  Regional meeting- Bay Area, LA, Riverside, Phoenix, </a:t>
            </a:r>
          </a:p>
          <a:p>
            <a:r>
              <a:rPr lang="en-US" dirty="0"/>
              <a:t>December 27-29- Regional meeting- Houston, OKC, Dallas DFW, Dallas Ebenezer, Denver- Rocky mountain ( a few from </a:t>
            </a:r>
            <a:r>
              <a:rPr lang="en-US" dirty="0" err="1"/>
              <a:t>LifeHouse</a:t>
            </a:r>
            <a:r>
              <a:rPr lang="en-US" dirty="0"/>
              <a:t> )</a:t>
            </a:r>
          </a:p>
          <a:p>
            <a:r>
              <a:rPr lang="en-US" dirty="0"/>
              <a:t>Anniversary fund- 100 people giving $100 a month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Church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Seattle	</a:t>
            </a:r>
          </a:p>
          <a:p>
            <a:r>
              <a:rPr lang="en-US" dirty="0"/>
              <a:t>Bay Area</a:t>
            </a:r>
          </a:p>
          <a:p>
            <a:r>
              <a:rPr lang="en-US" dirty="0"/>
              <a:t>Los Angeles</a:t>
            </a:r>
          </a:p>
          <a:p>
            <a:r>
              <a:rPr lang="en-US" dirty="0"/>
              <a:t>Riverside</a:t>
            </a:r>
          </a:p>
          <a:p>
            <a:r>
              <a:rPr lang="en-US" dirty="0"/>
              <a:t>Phoenix</a:t>
            </a:r>
          </a:p>
          <a:p>
            <a:r>
              <a:rPr lang="en-US" dirty="0"/>
              <a:t>Denver</a:t>
            </a:r>
          </a:p>
          <a:p>
            <a:r>
              <a:rPr lang="en-US" dirty="0"/>
              <a:t>Dallas</a:t>
            </a:r>
          </a:p>
          <a:p>
            <a:r>
              <a:rPr lang="en-US" dirty="0"/>
              <a:t>Houston</a:t>
            </a:r>
          </a:p>
          <a:p>
            <a:r>
              <a:rPr lang="en-US" dirty="0"/>
              <a:t>Oklahoma city</a:t>
            </a:r>
          </a:p>
          <a:p>
            <a:r>
              <a:rPr lang="en-US" dirty="0">
                <a:solidFill>
                  <a:schemeClr val="accent6"/>
                </a:solidFill>
              </a:rPr>
              <a:t>Fresno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dirty="0"/>
              <a:t>Financial </a:t>
            </a:r>
          </a:p>
          <a:p>
            <a:r>
              <a:rPr lang="en-US" b="1" dirty="0"/>
              <a:t>Education</a:t>
            </a:r>
          </a:p>
          <a:p>
            <a:r>
              <a:rPr lang="en-US" b="1" dirty="0"/>
              <a:t>Constitution </a:t>
            </a:r>
          </a:p>
          <a:p>
            <a:r>
              <a:rPr lang="en-US" b="1" dirty="0"/>
              <a:t>Media</a:t>
            </a:r>
          </a:p>
          <a:p>
            <a:r>
              <a:rPr lang="en-US" b="1" dirty="0"/>
              <a:t>Prayer</a:t>
            </a:r>
          </a:p>
          <a:p>
            <a:r>
              <a:rPr lang="en-US" b="1" dirty="0"/>
              <a:t>Retreat Planning </a:t>
            </a:r>
          </a:p>
          <a:p>
            <a:r>
              <a:rPr lang="en-US" b="1" dirty="0"/>
              <a:t>Music</a:t>
            </a:r>
          </a:p>
          <a:p>
            <a:r>
              <a:rPr lang="en-US" b="1" dirty="0"/>
              <a:t>Benevolence</a:t>
            </a:r>
          </a:p>
          <a:p>
            <a:r>
              <a:rPr lang="en-US" b="1" dirty="0"/>
              <a:t>Liaison</a:t>
            </a:r>
          </a:p>
          <a:p>
            <a:r>
              <a:rPr lang="en-US" b="1" dirty="0"/>
              <a:t>Youth</a:t>
            </a:r>
          </a:p>
          <a:p>
            <a:r>
              <a:rPr lang="en-US" b="1" dirty="0"/>
              <a:t>Evangelism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2D4F-0026-4C87-A51F-F372C855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Dedications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B74-7442-4722-B7CF-E23CE478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Houston - 2</a:t>
            </a:r>
          </a:p>
        </p:txBody>
      </p:sp>
    </p:spTree>
    <p:extLst>
      <p:ext uri="{BB962C8B-B14F-4D97-AF65-F5344CB8AC3E}">
        <p14:creationId xmlns:p14="http://schemas.microsoft.com/office/powerpoint/2010/main" val="14288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4999-F3F1-4A64-8E5C-9719C91C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79B7-9937-4227-B1EC-38BE3F11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Mrs</a:t>
            </a:r>
            <a:r>
              <a:rPr lang="en-US" dirty="0"/>
              <a:t> Elizabeth Nkrumah</a:t>
            </a:r>
          </a:p>
          <a:p>
            <a:r>
              <a:rPr lang="en-US" dirty="0"/>
              <a:t>Samuel </a:t>
            </a:r>
            <a:r>
              <a:rPr lang="en-US" dirty="0" err="1"/>
              <a:t>Botchway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84A0-579F-4971-9254-0DC8B536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Retreat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2A737-E2A6-4A95-9F4E-F29546DDF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2" y="1828800"/>
            <a:ext cx="4343402" cy="4191000"/>
          </a:xfrm>
        </p:spPr>
        <p:txBody>
          <a:bodyPr/>
          <a:lstStyle/>
          <a:p>
            <a:r>
              <a:rPr lang="en-US" dirty="0"/>
              <a:t>PUC president was guest speaker</a:t>
            </a:r>
          </a:p>
          <a:p>
            <a:r>
              <a:rPr lang="en-US" dirty="0"/>
              <a:t>Baptism</a:t>
            </a:r>
          </a:p>
          <a:p>
            <a:r>
              <a:rPr lang="en-US" dirty="0"/>
              <a:t>Communion service</a:t>
            </a:r>
          </a:p>
          <a:p>
            <a:r>
              <a:rPr lang="en-US" dirty="0"/>
              <a:t>Pastor Palmer –Arizona Conference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8" descr="Image may contain: 1 person, standing, suit and indoor">
            <a:extLst>
              <a:ext uri="{FF2B5EF4-FFF2-40B4-BE49-F238E27FC236}">
                <a16:creationId xmlns:a16="http://schemas.microsoft.com/office/drawing/2014/main" id="{930E761D-69B1-402A-B3F5-257AC384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905047"/>
            <a:ext cx="5373687" cy="35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</TotalTime>
  <Words>202</Words>
  <Application>Microsoft Office PowerPoint</Application>
  <PresentationFormat>Custom</PresentationFormat>
  <Paragraphs>69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Palatino Linotype</vt:lpstr>
      <vt:lpstr>Watercolor_16x9</vt:lpstr>
      <vt:lpstr>PaGAF Secretaries Report, February 2020 </vt:lpstr>
      <vt:lpstr>Executive Committee</vt:lpstr>
      <vt:lpstr>Meetings</vt:lpstr>
      <vt:lpstr>New Initiatives</vt:lpstr>
      <vt:lpstr>Church Groups</vt:lpstr>
      <vt:lpstr>Committees</vt:lpstr>
      <vt:lpstr>Baby Dedications</vt:lpstr>
      <vt:lpstr>Deaths</vt:lpstr>
      <vt:lpstr>Retreat 2019</vt:lpstr>
      <vt:lpstr>PowerPoint Presentation</vt:lpstr>
      <vt:lpstr>PowerPoint Presentation</vt:lpstr>
      <vt:lpstr>PowerPoint Presentation</vt:lpstr>
      <vt:lpstr>Phoenix</vt:lpstr>
      <vt:lpstr>PowerPoint Presentation</vt:lpstr>
      <vt:lpstr>Bay Area</vt:lpstr>
      <vt:lpstr>PowerPoint Presentation</vt:lpstr>
      <vt:lpstr>Denver</vt:lpstr>
      <vt:lpstr>PowerPoint Presentation</vt:lpstr>
      <vt:lpstr>PowerPoint Presentation</vt:lpstr>
      <vt:lpstr>Houston</vt:lpstr>
      <vt:lpstr>Riverside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Owner</dc:creator>
  <cp:lastModifiedBy>Seattle Ghana</cp:lastModifiedBy>
  <cp:revision>44</cp:revision>
  <dcterms:created xsi:type="dcterms:W3CDTF">2013-12-03T00:47:30Z</dcterms:created>
  <dcterms:modified xsi:type="dcterms:W3CDTF">2020-02-29T03:42:52Z</dcterms:modified>
</cp:coreProperties>
</file>