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2" r:id="rId4"/>
    <p:sldId id="257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43E6D-B2B7-4C01-AF2D-65E901EA0056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8F15F-4F8A-453A-AE85-AC096A9D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9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F15F-4F8A-453A-AE85-AC096A9D12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6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4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5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7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8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9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8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4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0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3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7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C1A0D-3126-4009-B49C-2A25C935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0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PaGAF</a:t>
            </a:r>
            <a:r>
              <a:rPr lang="en-US" b="1" dirty="0" smtClean="0"/>
              <a:t> Summer Institute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/>
              <a:t>for</a:t>
            </a:r>
            <a:br>
              <a:rPr lang="en-US" sz="4000" i="1" dirty="0" smtClean="0"/>
            </a:br>
            <a:r>
              <a:rPr lang="en-US" sz="4000" i="1" dirty="0" smtClean="0"/>
              <a:t>Academic Enrichment, Spiritual Renewal, and Cultural Awareness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Peter Okrah</a:t>
            </a:r>
          </a:p>
          <a:p>
            <a:r>
              <a:rPr lang="en-US" dirty="0" smtClean="0"/>
              <a:t>February 29,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3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learning beyond the classroom</a:t>
            </a:r>
          </a:p>
          <a:p>
            <a:r>
              <a:rPr lang="en-US" dirty="0" smtClean="0"/>
              <a:t>Learn from positive role models</a:t>
            </a:r>
          </a:p>
          <a:p>
            <a:r>
              <a:rPr lang="en-US" dirty="0" smtClean="0"/>
              <a:t>Improve academic performance</a:t>
            </a:r>
          </a:p>
          <a:p>
            <a:r>
              <a:rPr lang="en-US" dirty="0" smtClean="0"/>
              <a:t>Plan for college</a:t>
            </a:r>
          </a:p>
          <a:p>
            <a:r>
              <a:rPr lang="en-US" dirty="0" smtClean="0"/>
              <a:t>Enhance understanding of topics in the Bible and the SDA faith</a:t>
            </a:r>
          </a:p>
          <a:p>
            <a:r>
              <a:rPr lang="en-US" dirty="0" smtClean="0"/>
              <a:t>Explore aspects of the Ghanaian culture and other cultures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2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Classroom teaching/learning/practice</a:t>
            </a:r>
          </a:p>
          <a:p>
            <a:r>
              <a:rPr lang="en-US" dirty="0" smtClean="0"/>
              <a:t>Field trips</a:t>
            </a:r>
          </a:p>
          <a:p>
            <a:r>
              <a:rPr lang="en-US" dirty="0" smtClean="0"/>
              <a:t>Tours</a:t>
            </a:r>
          </a:p>
          <a:p>
            <a:r>
              <a:rPr lang="en-US" dirty="0" smtClean="0"/>
              <a:t>Church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3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Duration</a:t>
            </a:r>
          </a:p>
          <a:p>
            <a:pPr lvl="1"/>
            <a:r>
              <a:rPr lang="en-US" dirty="0" smtClean="0"/>
              <a:t>10 days (Arrive on Friday; Depart on the second Sunday)</a:t>
            </a:r>
          </a:p>
          <a:p>
            <a:r>
              <a:rPr lang="en-US" dirty="0" smtClean="0"/>
              <a:t>Dates</a:t>
            </a:r>
          </a:p>
          <a:p>
            <a:pPr lvl="1"/>
            <a:r>
              <a:rPr lang="en-US" dirty="0" smtClean="0"/>
              <a:t>July 3 – 12, 2020 (TBR)</a:t>
            </a:r>
          </a:p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Phoenix, Arizona</a:t>
            </a:r>
          </a:p>
          <a:p>
            <a:r>
              <a:rPr lang="en-US" dirty="0" smtClean="0"/>
              <a:t>Target Grades</a:t>
            </a:r>
          </a:p>
          <a:p>
            <a:pPr lvl="1"/>
            <a:r>
              <a:rPr lang="en-US" dirty="0" smtClean="0"/>
              <a:t>Rising 8</a:t>
            </a:r>
            <a:r>
              <a:rPr lang="en-US" baseline="30000" dirty="0" smtClean="0"/>
              <a:t>th</a:t>
            </a:r>
            <a:r>
              <a:rPr lang="en-US" dirty="0" smtClean="0"/>
              <a:t> to Rising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Number</a:t>
            </a:r>
          </a:p>
          <a:p>
            <a:pPr lvl="1"/>
            <a:r>
              <a:rPr lang="en-US" dirty="0" smtClean="0"/>
              <a:t>Limit to 10 – 12 students</a:t>
            </a:r>
          </a:p>
          <a:p>
            <a:pPr lvl="1"/>
            <a:r>
              <a:rPr lang="en-US" dirty="0" smtClean="0"/>
              <a:t>Depends on resources and support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8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cost is TBD</a:t>
            </a:r>
          </a:p>
          <a:p>
            <a:r>
              <a:rPr lang="en-US" dirty="0" smtClean="0"/>
              <a:t>Nonrefundable Registration Fee of $100</a:t>
            </a:r>
          </a:p>
          <a:p>
            <a:r>
              <a:rPr lang="en-US" dirty="0" smtClean="0"/>
              <a:t>Registration fee will be applied to cost of attendance</a:t>
            </a:r>
          </a:p>
          <a:p>
            <a:r>
              <a:rPr lang="en-US" dirty="0" smtClean="0"/>
              <a:t>Parents will be responsible for cost of travel to Phoenix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3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Phoenix families to house and feed students</a:t>
            </a:r>
          </a:p>
          <a:p>
            <a:r>
              <a:rPr lang="en-US" dirty="0" smtClean="0"/>
              <a:t>Professionals to commit time to present/teach/guide/mentor</a:t>
            </a:r>
          </a:p>
          <a:p>
            <a:r>
              <a:rPr lang="en-US" dirty="0" smtClean="0"/>
              <a:t>Young adults to mentor and chaperone</a:t>
            </a:r>
          </a:p>
          <a:p>
            <a:r>
              <a:rPr lang="en-US" dirty="0" smtClean="0"/>
              <a:t>Adults to chaperone and drive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Funds to subsidize the cost of attending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2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and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</a:p>
          <a:p>
            <a:pPr lvl="1"/>
            <a:r>
              <a:rPr lang="en-US" dirty="0" smtClean="0"/>
              <a:t>Will be announced as soon as logistics are in place</a:t>
            </a:r>
          </a:p>
          <a:p>
            <a:pPr lvl="1"/>
            <a:r>
              <a:rPr lang="en-US" dirty="0" smtClean="0"/>
              <a:t>Get ready</a:t>
            </a:r>
          </a:p>
          <a:p>
            <a:r>
              <a:rPr lang="en-US" dirty="0" smtClean="0"/>
              <a:t>Contacts</a:t>
            </a:r>
          </a:p>
          <a:p>
            <a:pPr lvl="1"/>
            <a:r>
              <a:rPr lang="en-US" dirty="0" smtClean="0"/>
              <a:t>Dr. Peter Okrah</a:t>
            </a:r>
          </a:p>
          <a:p>
            <a:pPr lvl="1"/>
            <a:r>
              <a:rPr lang="en-US" dirty="0" smtClean="0"/>
              <a:t>okrah@q.com</a:t>
            </a:r>
          </a:p>
          <a:p>
            <a:pPr lvl="1"/>
            <a:r>
              <a:rPr lang="en-US" dirty="0" smtClean="0"/>
              <a:t>480-510-3042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29,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1A0D-3126-4009-B49C-2A25C935A5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2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219</Words>
  <Application>Microsoft Office PowerPoint</Application>
  <PresentationFormat>Widescreen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PaGAF Summer Institute for Academic Enrichment, Spiritual Renewal, and Cultural Awareness</vt:lpstr>
      <vt:lpstr>Benefits</vt:lpstr>
      <vt:lpstr>Activities</vt:lpstr>
      <vt:lpstr>Key Information</vt:lpstr>
      <vt:lpstr>Cost</vt:lpstr>
      <vt:lpstr>Needs</vt:lpstr>
      <vt:lpstr>Registration and Contact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PaGAF Summer Institute for Academic Enrichment, Cultural Awareness, and Spiritual Renewal</dc:title>
  <dc:creator>Peter Okrah</dc:creator>
  <cp:lastModifiedBy>Peter Okrah</cp:lastModifiedBy>
  <cp:revision>9</cp:revision>
  <dcterms:created xsi:type="dcterms:W3CDTF">2020-02-28T18:53:40Z</dcterms:created>
  <dcterms:modified xsi:type="dcterms:W3CDTF">2020-02-29T21:59:15Z</dcterms:modified>
</cp:coreProperties>
</file>